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24" r:id="rId3"/>
    <p:sldId id="364" r:id="rId4"/>
    <p:sldId id="366" r:id="rId5"/>
    <p:sldId id="368" r:id="rId6"/>
  </p:sldIdLst>
  <p:sldSz cx="9144000" cy="6858000" type="screen4x3"/>
  <p:notesSz cx="7099300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26" autoAdjust="0"/>
    <p:restoredTop sz="82715" autoAdjust="0"/>
  </p:normalViewPr>
  <p:slideViewPr>
    <p:cSldViewPr>
      <p:cViewPr varScale="1">
        <p:scale>
          <a:sx n="95" d="100"/>
          <a:sy n="95" d="100"/>
        </p:scale>
        <p:origin x="172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363" cy="511731"/>
          </a:xfrm>
          <a:prstGeom prst="rect">
            <a:avLst/>
          </a:prstGeom>
        </p:spPr>
        <p:txBody>
          <a:bodyPr vert="horz" lIns="99032" tIns="49516" rIns="99032" bIns="49516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1296" y="2"/>
            <a:ext cx="3076363" cy="511731"/>
          </a:xfrm>
          <a:prstGeom prst="rect">
            <a:avLst/>
          </a:prstGeom>
        </p:spPr>
        <p:txBody>
          <a:bodyPr vert="horz" lIns="99032" tIns="49516" rIns="99032" bIns="49516" rtlCol="0"/>
          <a:lstStyle>
            <a:lvl1pPr algn="r">
              <a:defRPr sz="1300"/>
            </a:lvl1pPr>
          </a:lstStyle>
          <a:p>
            <a:fld id="{E5ECC259-4007-4991-AE85-673B589B98FA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2" tIns="49516" rIns="99032" bIns="4951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9931" y="4861443"/>
            <a:ext cx="5679440" cy="4605576"/>
          </a:xfrm>
          <a:prstGeom prst="rect">
            <a:avLst/>
          </a:prstGeom>
        </p:spPr>
        <p:txBody>
          <a:bodyPr vert="horz" lIns="99032" tIns="49516" rIns="99032" bIns="4951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721108"/>
            <a:ext cx="3076363" cy="511731"/>
          </a:xfrm>
          <a:prstGeom prst="rect">
            <a:avLst/>
          </a:prstGeom>
        </p:spPr>
        <p:txBody>
          <a:bodyPr vert="horz" lIns="99032" tIns="49516" rIns="99032" bIns="49516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1296" y="9721108"/>
            <a:ext cx="3076363" cy="511731"/>
          </a:xfrm>
          <a:prstGeom prst="rect">
            <a:avLst/>
          </a:prstGeom>
        </p:spPr>
        <p:txBody>
          <a:bodyPr vert="horz" lIns="99032" tIns="49516" rIns="99032" bIns="49516" rtlCol="0" anchor="b"/>
          <a:lstStyle>
            <a:lvl1pPr algn="r">
              <a:defRPr sz="1300"/>
            </a:lvl1pPr>
          </a:lstStyle>
          <a:p>
            <a:fld id="{142685A0-3708-4E52-9538-64F4200C1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5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685A0-3708-4E52-9538-64F4200C13C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714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685A0-3708-4E52-9538-64F4200C13C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378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685A0-3708-4E52-9538-64F4200C13C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866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685A0-3708-4E52-9538-64F4200C13C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43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64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88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3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712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231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756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26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1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796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845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57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41D5D-0825-489D-AE23-E88F8CE3E658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805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68312" y="116632"/>
            <a:ext cx="8207375" cy="5759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ru-RU" altLang="ru-RU" sz="3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lassic Russian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altLang="ru-RU" sz="3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lassic Russian" panose="020B0604020202020204" pitchFamily="34" charset="0"/>
                <a:cs typeface="Arial" panose="020B0604020202020204" pitchFamily="34" charset="0"/>
              </a:rPr>
            </a:br>
            <a:r>
              <a:rPr lang="ru-RU" altLang="ru-RU" sz="3400" b="1" dirty="0">
                <a:solidFill>
                  <a:schemeClr val="bg1">
                    <a:lumMod val="50000"/>
                  </a:schemeClr>
                </a:solidFill>
                <a:latin typeface="Classic Russian" panose="020B0604020202020204" pitchFamily="34" charset="0"/>
                <a:cs typeface="Arial" panose="020B0604020202020204" pitchFamily="34" charset="0"/>
              </a:rPr>
              <a:t>Рекомендации по использованию логотипа </a:t>
            </a:r>
            <a:r>
              <a:rPr lang="en-US" altLang="ru-RU" sz="3400" b="1" dirty="0">
                <a:solidFill>
                  <a:schemeClr val="bg1">
                    <a:lumMod val="50000"/>
                  </a:schemeClr>
                </a:solidFill>
                <a:latin typeface="Classic Russian" panose="020B0604020202020204" pitchFamily="34" charset="0"/>
                <a:cs typeface="Arial" panose="020B0604020202020204" pitchFamily="34" charset="0"/>
              </a:rPr>
              <a:t>Roben</a:t>
            </a:r>
            <a:endParaRPr lang="ru-RU" altLang="ru-RU" sz="3400" b="1" dirty="0">
              <a:solidFill>
                <a:schemeClr val="bg1">
                  <a:lumMod val="50000"/>
                </a:schemeClr>
              </a:solidFill>
              <a:latin typeface="Classic Russian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388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809044" y="694437"/>
            <a:ext cx="53457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b="1" dirty="0">
                <a:latin typeface="Classic Russian" panose="020B0604020202020204" pitchFamily="34" charset="0"/>
                <a:cs typeface="Arial" panose="020B0604020202020204" pitchFamily="34" charset="0"/>
              </a:rPr>
              <a:t>Представление бренда в графических баннерах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96917" y="1376752"/>
            <a:ext cx="4799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Не допускается искажать внешний вид, пропорции и цветовую гамму логотипа или его частей. 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37520"/>
            <a:ext cx="334802" cy="33480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949302" y="2797400"/>
            <a:ext cx="507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Допускается черное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белое и монохромное изображение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Для цветного фона или фотографий.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165775"/>
            <a:ext cx="334802" cy="3348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022" y="1263937"/>
            <a:ext cx="1524618" cy="2311346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DED73BD9-7119-4633-9B43-99F54E7C8C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30091"/>
            <a:ext cx="334802" cy="33480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3F43D21-C430-4B35-BBCB-B365E64997DF}"/>
              </a:ext>
            </a:extLst>
          </p:cNvPr>
          <p:cNvSpPr/>
          <p:nvPr/>
        </p:nvSpPr>
        <p:spPr>
          <a:xfrm>
            <a:off x="949302" y="209862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Не допускается использование дополнительных подписей вблизи логотипа.</a:t>
            </a:r>
            <a:endParaRPr lang="ru-RU" sz="1400" dirty="0"/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A8C4B735-5456-4335-BEB4-43B9CB2FC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547" y="3483347"/>
            <a:ext cx="7056784" cy="69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DA251D"/>
              </a:buClr>
              <a:buFont typeface="Wingdings" pitchFamily="2" charset="2"/>
              <a:buChar char="§"/>
              <a:defRPr sz="2000">
                <a:solidFill>
                  <a:srgbClr val="333333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DA251D"/>
              </a:buClr>
              <a:buChar char="•"/>
              <a:defRPr>
                <a:solidFill>
                  <a:srgbClr val="333333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DA251D"/>
              </a:buClr>
              <a:buChar char="•"/>
              <a:defRPr sz="1400">
                <a:solidFill>
                  <a:srgbClr val="333333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A251D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eaLnBrk="0" hangingPunct="0">
              <a:spcBef>
                <a:spcPct val="20000"/>
              </a:spcBef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ClrTx/>
              <a:buNone/>
            </a:pPr>
            <a:r>
              <a:rPr lang="ru-RU" altLang="ru-RU" sz="1400" dirty="0">
                <a:solidFill>
                  <a:srgbClr val="1C1C1C"/>
                </a:solidFill>
              </a:rPr>
              <a:t>Написание название бренда</a:t>
            </a:r>
            <a:r>
              <a:rPr lang="en-US" altLang="ru-RU" sz="1400" dirty="0">
                <a:solidFill>
                  <a:srgbClr val="1C1C1C"/>
                </a:solidFill>
              </a:rPr>
              <a:t> </a:t>
            </a:r>
            <a:r>
              <a:rPr lang="ru-RU" altLang="ru-RU" sz="1400" dirty="0">
                <a:solidFill>
                  <a:srgbClr val="1C1C1C"/>
                </a:solidFill>
              </a:rPr>
              <a:t>в тексте баннера должно быть с умляутом - </a:t>
            </a:r>
            <a:r>
              <a:rPr lang="ru-RU" altLang="ru-RU" sz="1400" dirty="0">
                <a:solidFill>
                  <a:schemeClr val="tx1"/>
                </a:solidFill>
              </a:rPr>
              <a:t>верно: </a:t>
            </a:r>
            <a:r>
              <a:rPr lang="en-US" altLang="ru-RU" sz="1400" dirty="0" err="1">
                <a:solidFill>
                  <a:schemeClr val="tx1"/>
                </a:solidFill>
                <a:cs typeface="Arial" panose="020B0604020202020204" pitchFamily="34" charset="0"/>
              </a:rPr>
              <a:t>R</a:t>
            </a:r>
            <a:r>
              <a:rPr lang="en-US" sz="1400" dirty="0" err="1">
                <a:solidFill>
                  <a:schemeClr val="tx1"/>
                </a:solidFill>
                <a:cs typeface="Arial" panose="020B0604020202020204" pitchFamily="34" charset="0"/>
              </a:rPr>
              <a:t>ö</a:t>
            </a:r>
            <a:r>
              <a:rPr lang="en-US" altLang="ru-RU" sz="1400" dirty="0" err="1">
                <a:solidFill>
                  <a:schemeClr val="tx1"/>
                </a:solidFill>
                <a:cs typeface="Arial" panose="020B0604020202020204" pitchFamily="34" charset="0"/>
              </a:rPr>
              <a:t>ben</a:t>
            </a:r>
            <a:r>
              <a:rPr lang="ru-RU" altLang="ru-RU" sz="1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ru-RU" sz="1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ru-RU" altLang="ru-RU" sz="1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7D93428E-0E45-4F09-8F40-BC0685F2BC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220" y="3559230"/>
            <a:ext cx="334802" cy="33480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EEF9A44-84CB-4D58-AC76-A92FB8295E71}"/>
              </a:ext>
            </a:extLst>
          </p:cNvPr>
          <p:cNvSpPr txBox="1"/>
          <p:nvPr/>
        </p:nvSpPr>
        <p:spPr>
          <a:xfrm>
            <a:off x="977313" y="4862007"/>
            <a:ext cx="74873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Допускается наложение на фото товара значков «Акция» и подобных. Перекрывающих изображение не более чем на 15%.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C0CACE8B-88F5-45D9-A7BC-04102C8809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376" y="4953179"/>
            <a:ext cx="334802" cy="334802"/>
          </a:xfrm>
          <a:prstGeom prst="rect">
            <a:avLst/>
          </a:prstGeom>
        </p:spPr>
      </p:pic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E9D4EDC5-F894-4E75-B2B3-B63228CD7EA2}"/>
              </a:ext>
            </a:extLst>
          </p:cNvPr>
          <p:cNvSpPr/>
          <p:nvPr/>
        </p:nvSpPr>
        <p:spPr>
          <a:xfrm>
            <a:off x="1079292" y="5790949"/>
            <a:ext cx="711862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  <a:p>
            <a:endParaRPr lang="ru-RU" sz="1400" dirty="0">
              <a:latin typeface="Calibri" panose="020F0502020204030204" pitchFamily="34" charset="0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9A41CD5D-A0D9-4E88-9A49-9C7F12F815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376" y="4322630"/>
            <a:ext cx="334802" cy="334802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59678DC5-2A90-4D99-AF21-945C2D88B7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034" y="5672818"/>
            <a:ext cx="334802" cy="334802"/>
          </a:xfrm>
          <a:prstGeom prst="rect">
            <a:avLst/>
          </a:prstGeom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6639B061-B785-45D6-99A3-D93DDEF1D833}"/>
              </a:ext>
            </a:extLst>
          </p:cNvPr>
          <p:cNvSpPr/>
          <p:nvPr/>
        </p:nvSpPr>
        <p:spPr>
          <a:xfrm>
            <a:off x="984147" y="4259327"/>
            <a:ext cx="71186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Минимальный размер ширины или высоты изображения должен составлять 600 пикселей. Разрешение изображение 72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dpi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  <a:p>
            <a:endParaRPr lang="ru-RU" sz="1400" dirty="0">
              <a:latin typeface="Calibri" panose="020F0502020204030204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E4FCD196-E870-4F24-8534-B0CFF7BA85B2}"/>
              </a:ext>
            </a:extLst>
          </p:cNvPr>
          <p:cNvSpPr/>
          <p:nvPr/>
        </p:nvSpPr>
        <p:spPr>
          <a:xfrm>
            <a:off x="957559" y="5557338"/>
            <a:ext cx="71186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Приветствуется размещение актуальных розничных цен в баннерах за единицу товара или метр квадратный.  </a:t>
            </a:r>
          </a:p>
          <a:p>
            <a:endParaRPr lang="ru-RU" dirty="0"/>
          </a:p>
          <a:p>
            <a:endParaRPr lang="ru-RU" sz="1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237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187624" y="1916832"/>
            <a:ext cx="744206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DA251D"/>
              </a:buClr>
              <a:buFont typeface="Wingdings" pitchFamily="2" charset="2"/>
              <a:buChar char="§"/>
              <a:defRPr sz="2000">
                <a:solidFill>
                  <a:srgbClr val="333333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DA251D"/>
              </a:buClr>
              <a:buChar char="•"/>
              <a:defRPr>
                <a:solidFill>
                  <a:srgbClr val="333333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DA251D"/>
              </a:buClr>
              <a:buChar char="•"/>
              <a:defRPr sz="1400">
                <a:solidFill>
                  <a:srgbClr val="333333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A251D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eaLnBrk="0" hangingPunct="0">
              <a:spcBef>
                <a:spcPct val="20000"/>
              </a:spcBef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ClrTx/>
              <a:buFont typeface="Wingdings" pitchFamily="2" charset="2"/>
              <a:buNone/>
            </a:pPr>
            <a:r>
              <a:rPr lang="ru-RU" altLang="ru-RU" sz="1400" dirty="0">
                <a:solidFill>
                  <a:srgbClr val="1C1C1C"/>
                </a:solidFill>
              </a:rPr>
              <a:t>Изображения низкого качества, не отражающие действительный внешний вид товара.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891" y="1955580"/>
            <a:ext cx="334802" cy="334802"/>
          </a:xfrm>
          <a:prstGeom prst="rect">
            <a:avLst/>
          </a:prstGeom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138693" y="2924944"/>
            <a:ext cx="7802102" cy="138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DA251D"/>
              </a:buClr>
              <a:buFont typeface="Wingdings" pitchFamily="2" charset="2"/>
              <a:buChar char="§"/>
              <a:defRPr sz="2000">
                <a:solidFill>
                  <a:srgbClr val="333333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DA251D"/>
              </a:buClr>
              <a:buChar char="•"/>
              <a:defRPr>
                <a:solidFill>
                  <a:srgbClr val="333333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DA251D"/>
              </a:buClr>
              <a:buChar char="•"/>
              <a:defRPr sz="1400">
                <a:solidFill>
                  <a:srgbClr val="333333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A251D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eaLnBrk="0" hangingPunct="0">
              <a:spcBef>
                <a:spcPct val="20000"/>
              </a:spcBef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ClrTx/>
              <a:buFont typeface="Wingdings" pitchFamily="2" charset="2"/>
              <a:buNone/>
            </a:pPr>
            <a:r>
              <a:rPr lang="ru-RU" altLang="ru-RU" sz="1400" dirty="0">
                <a:solidFill>
                  <a:srgbClr val="1C1C1C"/>
                </a:solidFill>
              </a:rPr>
              <a:t>Использование неверного логотипа.</a:t>
            </a:r>
          </a:p>
          <a:p>
            <a:pPr eaLnBrk="1" hangingPunct="1">
              <a:lnSpc>
                <a:spcPct val="150000"/>
              </a:lnSpc>
              <a:buClrTx/>
              <a:buNone/>
            </a:pPr>
            <a:r>
              <a:rPr lang="ru-RU" altLang="ru-RU" sz="1400" dirty="0">
                <a:solidFill>
                  <a:srgbClr val="1C1C1C"/>
                </a:solidFill>
              </a:rPr>
              <a:t>У логотипа </a:t>
            </a:r>
            <a:r>
              <a:rPr lang="en-US" altLang="ru-RU" sz="1400" dirty="0" err="1">
                <a:solidFill>
                  <a:srgbClr val="1C1C1C"/>
                </a:solidFill>
              </a:rPr>
              <a:t>Roben</a:t>
            </a:r>
            <a:r>
              <a:rPr lang="ru-RU" altLang="ru-RU" sz="1400" dirty="0">
                <a:solidFill>
                  <a:srgbClr val="1C1C1C"/>
                </a:solidFill>
              </a:rPr>
              <a:t> имеется несколько подстрочных написаний, но их использование уместно только в странах производителя. В России используется логотип без дополнительных элементов.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81" y="3033386"/>
            <a:ext cx="334802" cy="33480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61840" y="774529"/>
            <a:ext cx="53457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b="1" dirty="0">
                <a:latin typeface="Classic Russian" panose="020B0604020202020204" pitchFamily="34" charset="0"/>
                <a:cs typeface="Arial" panose="020B0604020202020204" pitchFamily="34" charset="0"/>
              </a:rPr>
              <a:t>Основные ошибки размещения информации о бренде</a:t>
            </a:r>
            <a:r>
              <a:rPr lang="en-US" altLang="ru-RU" b="1" dirty="0">
                <a:latin typeface="Classic Russian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>
                <a:latin typeface="Classic Russian" panose="020B0604020202020204" pitchFamily="34" charset="0"/>
                <a:cs typeface="Arial" panose="020B0604020202020204" pitchFamily="34" charset="0"/>
              </a:rPr>
              <a:t>Roben</a:t>
            </a:r>
            <a:r>
              <a:rPr lang="en-US" altLang="ru-RU" b="1" dirty="0">
                <a:latin typeface="Classic Russian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>
                <a:latin typeface="Classic Russian" panose="020B0604020202020204" pitchFamily="34" charset="0"/>
                <a:cs typeface="Arial" panose="020B0604020202020204" pitchFamily="34" charset="0"/>
              </a:rPr>
              <a:t>и представлении продукции  </a:t>
            </a: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282" y="5166617"/>
            <a:ext cx="2839436" cy="95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965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6948264" y="5445224"/>
            <a:ext cx="1872208" cy="781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DA251D"/>
              </a:buClr>
              <a:buFont typeface="Wingdings" pitchFamily="2" charset="2"/>
              <a:buChar char="§"/>
              <a:defRPr sz="2000">
                <a:solidFill>
                  <a:srgbClr val="333333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DA251D"/>
              </a:buClr>
              <a:buChar char="•"/>
              <a:defRPr>
                <a:solidFill>
                  <a:srgbClr val="333333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DA251D"/>
              </a:buClr>
              <a:buChar char="•"/>
              <a:defRPr sz="1400">
                <a:solidFill>
                  <a:srgbClr val="333333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A251D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eaLnBrk="0" hangingPunct="0">
              <a:spcBef>
                <a:spcPct val="20000"/>
              </a:spcBef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ClrTx/>
              <a:buFont typeface="Wingdings" pitchFamily="2" charset="2"/>
              <a:buNone/>
            </a:pPr>
            <a:r>
              <a:rPr lang="ru-RU" altLang="ru-RU" sz="1400" dirty="0">
                <a:solidFill>
                  <a:srgbClr val="1C1C1C"/>
                </a:solidFill>
              </a:rPr>
              <a:t>Шрифты во можете 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None/>
            </a:pPr>
            <a:r>
              <a:rPr lang="ru-RU" altLang="ru-RU" sz="1400" dirty="0">
                <a:solidFill>
                  <a:srgbClr val="1C1C1C"/>
                </a:solidFill>
              </a:rPr>
              <a:t>Скачать по </a:t>
            </a:r>
            <a:r>
              <a:rPr lang="ru-RU" altLang="ru-RU" sz="1400" u="sng" dirty="0">
                <a:solidFill>
                  <a:srgbClr val="1C1C1C"/>
                </a:solidFill>
              </a:rPr>
              <a:t>ссылке</a:t>
            </a:r>
            <a:endParaRPr lang="ru-RU" altLang="ru-RU" sz="1400" u="sng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3608" y="764704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b="1" dirty="0">
                <a:latin typeface="Classic Russian" panose="020B0604020202020204" pitchFamily="34" charset="0"/>
                <a:cs typeface="Arial" panose="020B0604020202020204" pitchFamily="34" charset="0"/>
              </a:rPr>
              <a:t>Шрифты и цвета, используемые в баннерах </a:t>
            </a:r>
          </a:p>
          <a:p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F1AFD6F-CC89-4420-87AC-CF0A22A393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5" y="1411034"/>
            <a:ext cx="5337147" cy="481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029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066636" y="801297"/>
            <a:ext cx="5809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b="1" dirty="0">
                <a:latin typeface="Classic Russian" panose="020B0604020202020204" pitchFamily="34" charset="0"/>
                <a:cs typeface="Arial" panose="020B0604020202020204" pitchFamily="34" charset="0"/>
              </a:rPr>
              <a:t>Рекомендуемые отступы при использовании логотипа </a:t>
            </a:r>
          </a:p>
          <a:p>
            <a:r>
              <a:rPr lang="ru-RU" altLang="ru-RU" b="1" dirty="0">
                <a:latin typeface="Classic Russian" panose="020B0604020202020204" pitchFamily="34" charset="0"/>
                <a:cs typeface="Arial" panose="020B0604020202020204" pitchFamily="34" charset="0"/>
              </a:rPr>
              <a:t>в баннерах, изображениях</a:t>
            </a: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377" y="1844824"/>
            <a:ext cx="4483664" cy="393305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700808"/>
            <a:ext cx="2736304" cy="1415790"/>
          </a:xfrm>
          <a:prstGeom prst="rect">
            <a:avLst/>
          </a:prstGeom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115616" y="3356992"/>
            <a:ext cx="2808312" cy="1104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DA251D"/>
              </a:buClr>
              <a:buFont typeface="Wingdings" pitchFamily="2" charset="2"/>
              <a:buChar char="§"/>
              <a:defRPr sz="2000">
                <a:solidFill>
                  <a:srgbClr val="333333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DA251D"/>
              </a:buClr>
              <a:buChar char="•"/>
              <a:defRPr>
                <a:solidFill>
                  <a:srgbClr val="333333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DA251D"/>
              </a:buClr>
              <a:buChar char="•"/>
              <a:defRPr sz="1400">
                <a:solidFill>
                  <a:srgbClr val="333333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A251D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eaLnBrk="0" hangingPunct="0">
              <a:spcBef>
                <a:spcPct val="20000"/>
              </a:spcBef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ClrTx/>
              <a:buFont typeface="Wingdings" pitchFamily="2" charset="2"/>
              <a:buNone/>
            </a:pPr>
            <a:r>
              <a:rPr lang="ru-RU" altLang="ru-RU" sz="1400" dirty="0">
                <a:solidFill>
                  <a:srgbClr val="1C1C1C"/>
                </a:solidFill>
              </a:rPr>
              <a:t>Такое расположение логотипа</a:t>
            </a:r>
          </a:p>
          <a:p>
            <a:pPr eaLnBrk="1" hangingPunct="1">
              <a:lnSpc>
                <a:spcPct val="150000"/>
              </a:lnSpc>
              <a:buClrTx/>
              <a:buFont typeface="Wingdings" pitchFamily="2" charset="2"/>
              <a:buNone/>
            </a:pPr>
            <a:r>
              <a:rPr lang="ru-RU" altLang="ru-RU" sz="1400" dirty="0">
                <a:solidFill>
                  <a:srgbClr val="1C1C1C"/>
                </a:solidFill>
              </a:rPr>
              <a:t>обеспечит его наилучшее восприятие</a:t>
            </a:r>
          </a:p>
        </p:txBody>
      </p:sp>
    </p:spTree>
    <p:extLst>
      <p:ext uri="{BB962C8B-B14F-4D97-AF65-F5344CB8AC3E}">
        <p14:creationId xmlns:p14="http://schemas.microsoft.com/office/powerpoint/2010/main" val="17755382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12754</TotalTime>
  <Words>188</Words>
  <Application>Microsoft Office PowerPoint</Application>
  <PresentationFormat>Экран (4:3)</PresentationFormat>
  <Paragraphs>26</Paragraphs>
  <Slides>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Classic Russian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Pustakhod</dc:creator>
  <cp:lastModifiedBy>Юлия Бриль</cp:lastModifiedBy>
  <cp:revision>206</cp:revision>
  <cp:lastPrinted>2017-02-14T10:06:08Z</cp:lastPrinted>
  <dcterms:created xsi:type="dcterms:W3CDTF">2015-02-05T07:00:15Z</dcterms:created>
  <dcterms:modified xsi:type="dcterms:W3CDTF">2019-04-24T13:02:51Z</dcterms:modified>
</cp:coreProperties>
</file>